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D3743-C314-F142-473B-40AF9745E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76AE3F-71C4-B9BB-F1C1-FE0EB97DD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DCA3D-A8A9-0FB1-5A7A-9505EDA9D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92A90-9909-9B3F-5B6C-6BE460CAF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965C1-EFF5-7728-6A90-2BAC7D8DE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487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F1CA-67C7-BBCE-E35F-40EA62F3E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E0F29-1A77-C65E-8065-EA072D2B4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CAC2D-07C4-1CA5-33E4-086FB6FC6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96813-288C-7C2E-E518-5F0325391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5180A-C143-3398-7E89-13A66524A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6845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363344-C61E-BC30-6329-AFC6C1D7B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A96E64-3F89-E21E-CA28-AD9B916EB6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FFD19-FE9F-A9C0-790B-CAD1C239B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A2D59-D0C4-74F6-A918-12DB3C268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C86C3-0527-6DA3-03BD-CE01ED7CA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2306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10342-C4FC-E1C9-D23B-CBC885F0C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88C8B-2DF3-881A-8DF7-167800982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97E32-E9CD-DAD7-5872-6619A7E2F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3D016-C7B1-F99E-C19E-9318EA9AA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A366C-6CE9-8D30-7C15-5777410BE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6432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E2A1B-0C5B-9147-E013-F894E1D01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92C471-72B9-1F45-4E4E-44965B87D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13892-8DE9-225A-C4BF-9720DC5FD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EF5B1-6046-E92F-B049-301F6F25A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D9130-2E15-AE76-FC9E-66F5F09A1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1828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1D71D-27B2-CF4C-9303-5BD795054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2B6DD-4B13-D764-48D4-8BB7150B59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27D4D6-0A40-4621-6E34-B3A1C6022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21920-EEFC-1F42-9D28-455E9ED77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76151-6CF4-2FAE-B076-C41F77FDA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E009D-509E-F89D-9DE0-C8E38A42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8217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84CDE-9344-6DA7-E6BA-B84D67C51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966AA-3416-9462-779E-9926C1ED7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84C060-B70D-1CBA-96D2-B84BB26139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35E298-4C34-09C4-413E-7C9B53058E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25D73-287D-0A47-0200-A8263D733F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248D1-4531-3419-5BCD-44FC851E6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4716C9-BC06-DAF8-FD87-6F13EB0C2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42F958-959B-BCA0-0C43-11898EE99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7064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F1C29-01CC-595F-526B-CFFEC329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6D3B07-1A99-1AAB-DA85-19241EA81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FC92D0-8DAD-E45F-5305-132E68D81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15133A-AE5E-A6FE-200D-D27ED3542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4752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DCE84E-88CC-0B72-A5B5-2AC72DDF6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A69947-F8DE-049A-48E5-2FBAF9C8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4FC358-CF85-0FD1-498E-B71D90583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216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FE04F-DADD-52D3-72EF-53EC17716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D83C4-1BB6-31F8-E4BD-323380F5C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D4D61-9F21-DD09-5D61-D124C4B500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829F7D-56CC-B3DE-93F6-07F5CA9A2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20536-EB5A-76BE-E41C-B9ADA9936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9A404-714C-2102-BBAC-07095694B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902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F6196-4945-7F7B-4C09-20E24FE0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036D9F-AF75-50E1-3573-1A4A0E0DE6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F804D4-ED86-BFD5-30BC-7F670648CB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BCFB94-07B5-CB94-296E-5AD40B2E2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270-7D3F-E1A2-F42C-B6A2B8D43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D8394-1CCE-5BD5-79BB-F61EF8D80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401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FFAB2C-EA40-5BE6-F63E-C5C318F50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CAFD8-056D-921E-4424-C59FD72F3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85214-C01A-7BDA-591C-D6D5258961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B6BC6-3F1A-4A70-BDDB-86C6980445D9}" type="datetimeFigureOut">
              <a:rPr lang="en-IN" smtClean="0"/>
              <a:t>03-03-2023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54A17-4BAE-BA98-2C7F-B44B86580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03E0F-DF0F-AF97-88B2-3EEA9F420A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239BD-C1CC-49D1-8F74-EFD13BAA8C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5043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5950FC-7251-FD42-0413-115936273A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28" t="21761" r="21357" b="13333"/>
          <a:stretch/>
        </p:blipFill>
        <p:spPr>
          <a:xfrm>
            <a:off x="191434" y="194921"/>
            <a:ext cx="6605238" cy="419225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75559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5D3614-E2F2-081D-8648-CD93A71390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83" t="28985" r="62914" b="24964"/>
          <a:stretch/>
        </p:blipFill>
        <p:spPr>
          <a:xfrm>
            <a:off x="8268509" y="194554"/>
            <a:ext cx="2260342" cy="333560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89D7CE-2F0F-D744-14FC-B438DE4017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2" t="23120" r="44933" b="40284"/>
          <a:stretch/>
        </p:blipFill>
        <p:spPr>
          <a:xfrm>
            <a:off x="223735" y="194553"/>
            <a:ext cx="7947500" cy="333560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A38CBA-B673-DDC5-67BF-3541FE44D4AF}"/>
              </a:ext>
            </a:extLst>
          </p:cNvPr>
          <p:cNvSpPr/>
          <p:nvPr/>
        </p:nvSpPr>
        <p:spPr>
          <a:xfrm>
            <a:off x="2772381" y="3148419"/>
            <a:ext cx="2675106" cy="3112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D47023-F87E-A6B0-DD87-3787DF8BB818}"/>
              </a:ext>
            </a:extLst>
          </p:cNvPr>
          <p:cNvSpPr/>
          <p:nvPr/>
        </p:nvSpPr>
        <p:spPr>
          <a:xfrm>
            <a:off x="6095998" y="1632523"/>
            <a:ext cx="1763949" cy="65986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84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FFB78F-378E-7376-BC59-55BED209EF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89" t="16596" r="25591" b="13333"/>
          <a:stretch/>
        </p:blipFill>
        <p:spPr>
          <a:xfrm>
            <a:off x="272374" y="252919"/>
            <a:ext cx="6896911" cy="510041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7A4C8B-F958-88A7-1B77-B4C108D149B1}"/>
              </a:ext>
            </a:extLst>
          </p:cNvPr>
          <p:cNvSpPr/>
          <p:nvPr/>
        </p:nvSpPr>
        <p:spPr>
          <a:xfrm>
            <a:off x="1095984" y="2752928"/>
            <a:ext cx="577173" cy="30794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AFD02C-4C60-B1DD-6712-362F4C7B5A16}"/>
              </a:ext>
            </a:extLst>
          </p:cNvPr>
          <p:cNvSpPr/>
          <p:nvPr/>
        </p:nvSpPr>
        <p:spPr>
          <a:xfrm>
            <a:off x="2746443" y="3284757"/>
            <a:ext cx="881974" cy="25611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6BD14D-EC54-657F-74D1-6F29C74A619A}"/>
              </a:ext>
            </a:extLst>
          </p:cNvPr>
          <p:cNvSpPr/>
          <p:nvPr/>
        </p:nvSpPr>
        <p:spPr>
          <a:xfrm>
            <a:off x="5758773" y="3693268"/>
            <a:ext cx="933857" cy="3145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D3A7DD-13A0-0F36-F17B-CDEE37B62038}"/>
              </a:ext>
            </a:extLst>
          </p:cNvPr>
          <p:cNvSpPr/>
          <p:nvPr/>
        </p:nvSpPr>
        <p:spPr>
          <a:xfrm>
            <a:off x="5768501" y="4170009"/>
            <a:ext cx="924129" cy="3145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6F0221-2DA5-E9AE-146A-31ED43243B7F}"/>
              </a:ext>
            </a:extLst>
          </p:cNvPr>
          <p:cNvSpPr txBox="1"/>
          <p:nvPr/>
        </p:nvSpPr>
        <p:spPr>
          <a:xfrm>
            <a:off x="2746443" y="4139321"/>
            <a:ext cx="210378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IN" sz="1400" dirty="0"/>
              <a:t>abccontainer/listoffiles.txt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7143B5-8E3A-3F13-FFF0-9E330BCB9CC3}"/>
              </a:ext>
            </a:extLst>
          </p:cNvPr>
          <p:cNvSpPr/>
          <p:nvPr/>
        </p:nvSpPr>
        <p:spPr>
          <a:xfrm>
            <a:off x="2775625" y="4155705"/>
            <a:ext cx="2103781" cy="28010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2330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B6CC1D-ADAE-93AC-9A01-297E09C7C3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7" t="22979" r="62914" b="40851"/>
          <a:stretch/>
        </p:blipFill>
        <p:spPr>
          <a:xfrm>
            <a:off x="233462" y="214008"/>
            <a:ext cx="5862538" cy="365512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0EEFAF-9C01-8FC7-CBEB-AA872C731817}"/>
              </a:ext>
            </a:extLst>
          </p:cNvPr>
          <p:cNvSpPr/>
          <p:nvPr/>
        </p:nvSpPr>
        <p:spPr>
          <a:xfrm>
            <a:off x="3096635" y="2759464"/>
            <a:ext cx="1845016" cy="100514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697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61C64B-8FFD-59DC-5418-943C6B868F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6" t="23404" r="39687" b="35603"/>
          <a:stretch/>
        </p:blipFill>
        <p:spPr>
          <a:xfrm>
            <a:off x="282101" y="272375"/>
            <a:ext cx="9513652" cy="410364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FB1FF6A-7ED4-2FEE-19DF-B10F3E05D078}"/>
              </a:ext>
            </a:extLst>
          </p:cNvPr>
          <p:cNvSpPr/>
          <p:nvPr/>
        </p:nvSpPr>
        <p:spPr>
          <a:xfrm>
            <a:off x="6695872" y="2451369"/>
            <a:ext cx="2156298" cy="243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8178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335C48-F8EA-8740-B551-46C2AB77EF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3" t="23404" r="33393" b="40426"/>
          <a:stretch/>
        </p:blipFill>
        <p:spPr>
          <a:xfrm>
            <a:off x="214008" y="204281"/>
            <a:ext cx="9815209" cy="338684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88326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6</cp:revision>
  <dcterms:created xsi:type="dcterms:W3CDTF">2023-03-03T04:59:31Z</dcterms:created>
  <dcterms:modified xsi:type="dcterms:W3CDTF">2023-03-03T05:31:05Z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2023-03-03T04:59:32Z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49a7d350-e1d9-4419-b075-76a3bfd63860</vt:lpwstr>
  </property>
  <property fmtid="{D5CDD505-2E9C-101B-9397-08002B2CF9AE}" pid="8" name="MSIP_Label_19540963-e559-4020-8a90-fe8a502c2801_ContentBits">
    <vt:lpwstr>0</vt:lpwstr>
  </property>
</Properties>
</file>

<file path=docProps/thumbnail.jpeg>
</file>